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78" r:id="rId3"/>
    <p:sldId id="281" r:id="rId4"/>
    <p:sldId id="282" r:id="rId5"/>
    <p:sldId id="283" r:id="rId6"/>
    <p:sldId id="284" r:id="rId7"/>
    <p:sldId id="285" r:id="rId8"/>
    <p:sldId id="286" r:id="rId9"/>
    <p:sldId id="292" r:id="rId10"/>
    <p:sldId id="295" r:id="rId11"/>
    <p:sldId id="298" r:id="rId12"/>
    <p:sldId id="29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E6794"/>
    <a:srgbClr val="41A7BF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67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7645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8491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5451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1710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4088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4314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3775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0298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0675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2952328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3140968"/>
            <a:ext cx="8136904" cy="20162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6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Відхід</a:t>
            </a:r>
            <a:r>
              <a:rPr lang="ru-RU" sz="6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6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br>
              <a:rPr lang="en-US" sz="6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uk-UA" sz="6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</a:t>
            </a:r>
            <a:r>
              <a:rPr lang="ru-RU" sz="6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ожих</a:t>
            </a:r>
            <a:r>
              <a:rPr lang="ru-RU" sz="6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66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шляхів</a:t>
            </a:r>
            <a:endParaRPr lang="ru-RU" sz="66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3762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провину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свою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визнаю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журюся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своєю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гидкою</a:t>
            </a:r>
            <a:br>
              <a:rPr lang="en-US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духовною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дурістю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я! </a:t>
            </a:r>
            <a:endParaRPr lang="en-US" sz="3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57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7363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 покинь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моєї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душі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br>
              <a:rPr lang="en-US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Господи,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милостивий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Боже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br>
              <a:rPr lang="en-US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віддаляйся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мене,</a:t>
            </a:r>
            <a:br>
              <a:rPr lang="en-US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Боже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ласкавий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3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84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0882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поспіши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допомогу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Господи,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77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2564904"/>
            <a:ext cx="8820472" cy="27363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Господи, я усе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зіпсував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але не карай мене в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гніві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і не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завдавай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кари в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Своїм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пересерді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сумління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пече</a:t>
            </a:r>
            <a:r>
              <a:rPr lang="en-US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3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2564904"/>
            <a:ext cx="9180512" cy="27363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вияви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моєї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духовної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недбалості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переросли мою</a:t>
            </a:r>
            <a:r>
              <a:rPr lang="en-US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голову, як великий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тягар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вони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тяжчі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над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сили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мої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3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1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8083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16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16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6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смердять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гниють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мої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рани</a:t>
            </a:r>
            <a:br>
              <a:rPr lang="en-US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</a:t>
            </a:r>
            <a:r>
              <a:rPr lang="en-US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глупоти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моєї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коли я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більше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думав про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ніж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про Тебе, коли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порушував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першу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заповідь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коли</a:t>
            </a:r>
            <a:r>
              <a:rPr lang="en-US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собі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сам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встановлював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власні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пріоритети</a:t>
            </a:r>
            <a:r>
              <a:rPr lang="ru-RU" sz="3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… </a:t>
            </a:r>
            <a:endParaRPr lang="en-US" sz="32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53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3762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Скорчений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я, і над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міру</a:t>
            </a:r>
            <a:endParaRPr lang="en-US" sz="3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похилений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цілий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день </a:t>
            </a:r>
            <a:endParaRPr lang="en-US" sz="3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я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тиняюсь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сумний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3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71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39552" y="2708920"/>
            <a:ext cx="8352928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нутро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en-US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повне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запалення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і в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душі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моїй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нема</a:t>
            </a:r>
            <a:r>
              <a:rPr lang="en-US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цілого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місця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… </a:t>
            </a:r>
            <a:endParaRPr lang="en-US" sz="3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48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3762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Обезсилений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 й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перемучений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тяжко у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душі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ридаю</a:t>
            </a:r>
            <a:br>
              <a:rPr lang="en-US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стогону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серця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свого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… </a:t>
            </a:r>
            <a:endParaRPr lang="en-US" sz="3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54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8083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Господи,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всі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бажання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мої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перед Тобою </a:t>
            </a:r>
            <a:r>
              <a:rPr lang="en-US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хочу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Твого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миру та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близькості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з Тобою,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зідхання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ж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сховалось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Тебе. </a:t>
            </a:r>
            <a:endParaRPr lang="en-US" sz="3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37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3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2564904"/>
            <a:ext cx="8352928" cy="280831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uk-UA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 на Тебе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надіюся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я, </a:t>
            </a:r>
            <a:br>
              <a:rPr lang="en-US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Господи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Визволителю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відповіси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Господи, </a:t>
            </a:r>
            <a:br>
              <a:rPr lang="en-US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Боже </a:t>
            </a:r>
            <a:r>
              <a:rPr lang="ru-RU" sz="38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8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800" i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41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303</Words>
  <Application>Microsoft Office PowerPoint</Application>
  <PresentationFormat>Екран (4:3)</PresentationFormat>
  <Paragraphs>60</Paragraphs>
  <Slides>12</Slides>
  <Notes>12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Verdana</vt:lpstr>
      <vt:lpstr>Тема Office</vt:lpstr>
      <vt:lpstr>ПСАЛОМ 38 </vt:lpstr>
      <vt:lpstr>ПСАЛОМ 38:2 </vt:lpstr>
      <vt:lpstr>ПСАЛОМ 38:5 </vt:lpstr>
      <vt:lpstr>ПСАЛОМ 38:6 </vt:lpstr>
      <vt:lpstr>ПСАЛОМ 38:7 </vt:lpstr>
      <vt:lpstr>ПСАЛОМ 38:8 </vt:lpstr>
      <vt:lpstr>ПСАЛОМ 38:9 </vt:lpstr>
      <vt:lpstr>ПСАЛОМ 38:10 </vt:lpstr>
      <vt:lpstr>ПСАЛОМ 38:16 </vt:lpstr>
      <vt:lpstr>ПСАЛОМ 38:19 </vt:lpstr>
      <vt:lpstr>ПСАЛОМ 38:22 </vt:lpstr>
      <vt:lpstr>ПСАЛОМ 38:23 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186</cp:revision>
  <dcterms:created xsi:type="dcterms:W3CDTF">2011-03-25T18:27:23Z</dcterms:created>
  <dcterms:modified xsi:type="dcterms:W3CDTF">2024-05-22T12:57:11Z</dcterms:modified>
</cp:coreProperties>
</file>